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57" r:id="rId3"/>
    <p:sldId id="258" r:id="rId4"/>
    <p:sldId id="256" r:id="rId5"/>
    <p:sldId id="262" r:id="rId6"/>
    <p:sldId id="261" r:id="rId7"/>
    <p:sldId id="263" r:id="rId8"/>
    <p:sldId id="260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72A3713-A79B-4923-8572-9D7A9218A01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5237DF8-55F1-46C0-8FDD-7A92649BD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2-18 at 8.18.57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6437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2-18 at 8.19.43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2-18 at 8.20.00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6498"/>
            <a:ext cx="9144000" cy="59544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2-18 at 8.20.11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2-18 at 8.20.22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5" y="0"/>
            <a:ext cx="894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2-18 at 8.20.31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72" y="357214"/>
            <a:ext cx="89004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2-18 at 8.20.40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533"/>
            <a:ext cx="9144000" cy="66209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2-18 at 8.20.51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14" y="0"/>
            <a:ext cx="892737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2-18 at 8.21.01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66"/>
            <a:ext cx="9144000" cy="668866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2-18 at 8.21.14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"/>
            <a:ext cx="9144000" cy="66548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29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Opulent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Sunshine</dc:creator>
  <cp:lastModifiedBy>Chander Shekhar</cp:lastModifiedBy>
  <cp:revision>8</cp:revision>
  <dcterms:created xsi:type="dcterms:W3CDTF">2022-02-18T16:48:51Z</dcterms:created>
  <dcterms:modified xsi:type="dcterms:W3CDTF">2022-07-25T09:07:45Z</dcterms:modified>
</cp:coreProperties>
</file>